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3"/>
  </p:notesMasterIdLst>
  <p:sldIdLst>
    <p:sldId id="256" r:id="rId2"/>
    <p:sldId id="259" r:id="rId3"/>
    <p:sldId id="278" r:id="rId4"/>
    <p:sldId id="260" r:id="rId5"/>
    <p:sldId id="284" r:id="rId6"/>
    <p:sldId id="261" r:id="rId7"/>
    <p:sldId id="279" r:id="rId8"/>
    <p:sldId id="269" r:id="rId9"/>
    <p:sldId id="283" r:id="rId10"/>
    <p:sldId id="270" r:id="rId11"/>
    <p:sldId id="280" r:id="rId12"/>
    <p:sldId id="275" r:id="rId13"/>
    <p:sldId id="285" r:id="rId14"/>
    <p:sldId id="271" r:id="rId15"/>
    <p:sldId id="281" r:id="rId16"/>
    <p:sldId id="276" r:id="rId17"/>
    <p:sldId id="287" r:id="rId18"/>
    <p:sldId id="272" r:id="rId19"/>
    <p:sldId id="282" r:id="rId20"/>
    <p:sldId id="277" r:id="rId21"/>
    <p:sldId id="28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47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183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958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989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75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59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66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34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1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4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60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2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731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90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960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901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276251" y="2805181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Группа РК6-26Б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Петраков С.А.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dirty="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Данилова У.Б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C887B5-79C8-4DA0-B855-DA1438BB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43" y="0"/>
            <a:ext cx="55989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258A7-F300-44F3-896F-07FA084F7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52" y="450908"/>
            <a:ext cx="768229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Шар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AB758B-783B-432D-987F-33600E6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37" y="245181"/>
            <a:ext cx="6241326" cy="4411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B3F86-CC28-4F1B-9638-B28CA10A7473}"/>
              </a:ext>
            </a:extLst>
          </p:cNvPr>
          <p:cNvSpPr txBox="1"/>
          <p:nvPr/>
        </p:nvSpPr>
        <p:spPr>
          <a:xfrm>
            <a:off x="6141735" y="4003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93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829482-9B60-4546-A9C4-5DB5C2B8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1" y="0"/>
            <a:ext cx="6407057" cy="45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3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AD12FA-C385-479C-BFC7-F7606F2C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19" y="0"/>
            <a:ext cx="39853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2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896CC6-F65C-48D1-A7D0-1EDFAE49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1" y="481132"/>
            <a:ext cx="7942599" cy="38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41402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Основание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BE04A-E593-4BD9-8B85-A2D71AFC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12" y="0"/>
            <a:ext cx="363497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EE1FC-97E5-48DB-A2A0-18C06884F77F}"/>
              </a:ext>
            </a:extLst>
          </p:cNvPr>
          <p:cNvSpPr txBox="1"/>
          <p:nvPr/>
        </p:nvSpPr>
        <p:spPr>
          <a:xfrm>
            <a:off x="4698484" y="44161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536A530-ED41-4F38-84B5-5A9BBFD3A351}"/>
              </a:ext>
            </a:extLst>
          </p:cNvPr>
          <p:cNvCxnSpPr/>
          <p:nvPr/>
        </p:nvCxnSpPr>
        <p:spPr>
          <a:xfrm>
            <a:off x="3465095" y="2287604"/>
            <a:ext cx="32084" cy="150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5691964-9FAB-4AE9-9F72-C28E81B350B3}"/>
              </a:ext>
            </a:extLst>
          </p:cNvPr>
          <p:cNvCxnSpPr/>
          <p:nvPr/>
        </p:nvCxnSpPr>
        <p:spPr>
          <a:xfrm flipV="1">
            <a:off x="3503596" y="2063015"/>
            <a:ext cx="44918" cy="3850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29E970-21F9-4B0E-9D9B-56BDF6393A2F}"/>
              </a:ext>
            </a:extLst>
          </p:cNvPr>
          <p:cNvSpPr txBox="1"/>
          <p:nvPr/>
        </p:nvSpPr>
        <p:spPr>
          <a:xfrm>
            <a:off x="3153878" y="175523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Расстояние от чертежа!!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24D76C4-37B3-4704-921F-8CCF71DDE2EC}"/>
              </a:ext>
            </a:extLst>
          </p:cNvPr>
          <p:cNvCxnSpPr>
            <a:cxnSpLocks/>
          </p:cNvCxnSpPr>
          <p:nvPr/>
        </p:nvCxnSpPr>
        <p:spPr>
          <a:xfrm>
            <a:off x="3914274" y="651309"/>
            <a:ext cx="141170" cy="54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8CA0AA1-097D-4AD4-9531-113B3DAF909A}"/>
              </a:ext>
            </a:extLst>
          </p:cNvPr>
          <p:cNvCxnSpPr/>
          <p:nvPr/>
        </p:nvCxnSpPr>
        <p:spPr>
          <a:xfrm flipH="1">
            <a:off x="3606265" y="705853"/>
            <a:ext cx="4555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F59428D-4047-4BEB-95A6-F2E8BB65CC09}"/>
              </a:ext>
            </a:extLst>
          </p:cNvPr>
          <p:cNvCxnSpPr/>
          <p:nvPr/>
        </p:nvCxnSpPr>
        <p:spPr>
          <a:xfrm flipH="1">
            <a:off x="3442636" y="1122947"/>
            <a:ext cx="54543" cy="96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063537C-667A-4ACE-9882-A28D77E7985C}"/>
              </a:ext>
            </a:extLst>
          </p:cNvPr>
          <p:cNvCxnSpPr/>
          <p:nvPr/>
        </p:nvCxnSpPr>
        <p:spPr>
          <a:xfrm>
            <a:off x="3503596" y="1116531"/>
            <a:ext cx="44918" cy="253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222D577-0767-4F52-A893-A3A828B03346}"/>
              </a:ext>
            </a:extLst>
          </p:cNvPr>
          <p:cNvCxnSpPr/>
          <p:nvPr/>
        </p:nvCxnSpPr>
        <p:spPr>
          <a:xfrm flipV="1">
            <a:off x="4446872" y="678581"/>
            <a:ext cx="25667" cy="12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99DB850-B2AF-49B7-8E83-6ABA7C0F868C}"/>
              </a:ext>
            </a:extLst>
          </p:cNvPr>
          <p:cNvCxnSpPr/>
          <p:nvPr/>
        </p:nvCxnSpPr>
        <p:spPr>
          <a:xfrm>
            <a:off x="4469331" y="678581"/>
            <a:ext cx="64168" cy="2486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AF981B-0ABB-49C1-9636-487A70072411}"/>
              </a:ext>
            </a:extLst>
          </p:cNvPr>
          <p:cNvSpPr txBox="1"/>
          <p:nvPr/>
        </p:nvSpPr>
        <p:spPr>
          <a:xfrm>
            <a:off x="4671461" y="1459832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Формат: А3!!!</a:t>
            </a:r>
          </a:p>
        </p:txBody>
      </p:sp>
    </p:spTree>
    <p:extLst>
      <p:ext uri="{BB962C8B-B14F-4D97-AF65-F5344CB8AC3E}">
        <p14:creationId xmlns:p14="http://schemas.microsoft.com/office/powerpoint/2010/main" val="23906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A2829-7ADE-4C73-B25B-F32B4F3D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3" y="165615"/>
            <a:ext cx="6319253" cy="44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7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A1DA6F-C462-42CB-9C36-E74156C0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88" y="0"/>
            <a:ext cx="42540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67D6DC-6E42-4FAE-95A9-08E19A4E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3" y="446719"/>
            <a:ext cx="8189553" cy="39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379677-00F6-430F-80F6-EA1E919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22" y="0"/>
            <a:ext cx="3699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Вал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3287F7-C509-4D2A-B193-D4FABDC8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12" y="0"/>
            <a:ext cx="363497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71D8D-8305-443F-B3C2-4F95BDF7C486}"/>
              </a:ext>
            </a:extLst>
          </p:cNvPr>
          <p:cNvSpPr txBox="1"/>
          <p:nvPr/>
        </p:nvSpPr>
        <p:spPr>
          <a:xfrm>
            <a:off x="4698484" y="43956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B9427BB-4915-4DEB-A812-938F938A14C2}"/>
              </a:ext>
            </a:extLst>
          </p:cNvPr>
          <p:cNvCxnSpPr/>
          <p:nvPr/>
        </p:nvCxnSpPr>
        <p:spPr>
          <a:xfrm>
            <a:off x="4026568" y="1042737"/>
            <a:ext cx="0" cy="490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44CB766F-645F-48D5-86F9-2F4088F86620}"/>
              </a:ext>
            </a:extLst>
          </p:cNvPr>
          <p:cNvSpPr/>
          <p:nvPr/>
        </p:nvSpPr>
        <p:spPr>
          <a:xfrm>
            <a:off x="3834063" y="850067"/>
            <a:ext cx="423512" cy="3693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06D58DC-6915-4E00-B66B-02B6DDC5C656}"/>
              </a:ext>
            </a:extLst>
          </p:cNvPr>
          <p:cNvCxnSpPr>
            <a:cxnSpLocks/>
          </p:cNvCxnSpPr>
          <p:nvPr/>
        </p:nvCxnSpPr>
        <p:spPr>
          <a:xfrm>
            <a:off x="4608149" y="1431071"/>
            <a:ext cx="180669" cy="1635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107A25-919E-4B34-8A44-C6ABC4CDC487}"/>
              </a:ext>
            </a:extLst>
          </p:cNvPr>
          <p:cNvSpPr txBox="1"/>
          <p:nvPr/>
        </p:nvSpPr>
        <p:spPr>
          <a:xfrm>
            <a:off x="4675206" y="143107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Тонкая!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206AF-48AD-4978-9542-FA18B74B717C}"/>
              </a:ext>
            </a:extLst>
          </p:cNvPr>
          <p:cNvSpPr txBox="1"/>
          <p:nvPr/>
        </p:nvSpPr>
        <p:spPr>
          <a:xfrm>
            <a:off x="3884542" y="6128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356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6BB526-0F99-4111-AB1D-3675E01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97" y="0"/>
            <a:ext cx="36276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739373-310D-4C83-9B37-189BA294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3" y="360716"/>
            <a:ext cx="6961454" cy="38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115AF7-8B7E-41D7-885A-B67C5B70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96" y="94352"/>
            <a:ext cx="6454704" cy="4562573"/>
          </a:xfrm>
          <a:prstGeom prst="rect">
            <a:avLst/>
          </a:prstGeom>
        </p:spPr>
      </p:pic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0" y="850067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Призма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89EC0-2907-4B79-B773-86BA142BEDC5}"/>
              </a:ext>
            </a:extLst>
          </p:cNvPr>
          <p:cNvSpPr txBox="1"/>
          <p:nvPr/>
        </p:nvSpPr>
        <p:spPr>
          <a:xfrm>
            <a:off x="6141735" y="4003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279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194A0C-9924-4746-90C7-F9EB7806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499"/>
            <a:ext cx="6169712" cy="43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2B4FFD-3CAD-46B7-82CD-9AC8BCA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94" y="0"/>
            <a:ext cx="3068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72AF26-6F5D-4476-A6FD-58C26AE4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38" y="376363"/>
            <a:ext cx="6936884" cy="40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31503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Пирамида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F26BB-D90D-4592-BBD0-7724B5B3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16" y="103779"/>
            <a:ext cx="6441368" cy="4553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7171A-EDE8-4999-8F8D-9838949B3D76}"/>
              </a:ext>
            </a:extLst>
          </p:cNvPr>
          <p:cNvSpPr txBox="1"/>
          <p:nvPr/>
        </p:nvSpPr>
        <p:spPr>
          <a:xfrm>
            <a:off x="6141735" y="4003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0A65A-DE84-4A48-B101-821D83DC8543}"/>
              </a:ext>
            </a:extLst>
          </p:cNvPr>
          <p:cNvSpPr txBox="1"/>
          <p:nvPr/>
        </p:nvSpPr>
        <p:spPr>
          <a:xfrm>
            <a:off x="6327542" y="1475988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Тонкая!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CFAF30E-CBAA-4B0F-8FE1-56985477AC46}"/>
              </a:ext>
            </a:extLst>
          </p:cNvPr>
          <p:cNvCxnSpPr>
            <a:cxnSpLocks/>
          </p:cNvCxnSpPr>
          <p:nvPr/>
        </p:nvCxnSpPr>
        <p:spPr>
          <a:xfrm>
            <a:off x="6099208" y="1514375"/>
            <a:ext cx="362552" cy="1668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FB546F-B392-49F4-8B72-B46ED627A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744" y="3191279"/>
            <a:ext cx="859611" cy="377985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6051561-B73D-4FCA-93DA-BF29FDCDA4FF}"/>
              </a:ext>
            </a:extLst>
          </p:cNvPr>
          <p:cNvCxnSpPr/>
          <p:nvPr/>
        </p:nvCxnSpPr>
        <p:spPr>
          <a:xfrm flipV="1">
            <a:off x="3404135" y="2476901"/>
            <a:ext cx="0" cy="80852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70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/>
        </p:nvSpPr>
        <p:spPr>
          <a:xfrm>
            <a:off x="7917622" y="4656925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endParaRPr dirty="0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91FF7AC3-2DD8-48FD-99C1-8D15FB992AA7}"/>
              </a:ext>
            </a:extLst>
          </p:cNvPr>
          <p:cNvSpPr txBox="1"/>
          <p:nvPr/>
        </p:nvSpPr>
        <p:spPr>
          <a:xfrm>
            <a:off x="-1" y="850067"/>
            <a:ext cx="131503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Пирамида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E27659-1889-48A5-A8B0-250DE013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38" y="253629"/>
            <a:ext cx="599067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7927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61</Words>
  <Application>Microsoft Office PowerPoint</Application>
  <PresentationFormat>Экран (16:9)</PresentationFormat>
  <Paragraphs>40</Paragraphs>
  <Slides>21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Arial</vt:lpstr>
      <vt:lpstr>Calibri</vt:lpstr>
      <vt:lpstr>1_Тема Office</vt:lpstr>
      <vt:lpstr>Группа РК6-26Б Петраков С.А. Инженерная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РК6-26Б Петраков С.А. Инженерная графика</dc:title>
  <cp:lastModifiedBy>Admin</cp:lastModifiedBy>
  <cp:revision>14</cp:revision>
  <dcterms:modified xsi:type="dcterms:W3CDTF">2020-04-04T18:23:33Z</dcterms:modified>
</cp:coreProperties>
</file>